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76"/>
  </p:notesMasterIdLst>
  <p:sldIdLst>
    <p:sldId id="257" r:id="rId3"/>
    <p:sldId id="4954" r:id="rId4"/>
    <p:sldId id="302" r:id="rId5"/>
    <p:sldId id="258" r:id="rId6"/>
    <p:sldId id="260" r:id="rId7"/>
    <p:sldId id="366" r:id="rId8"/>
    <p:sldId id="2134805729" r:id="rId9"/>
    <p:sldId id="2134805730" r:id="rId10"/>
    <p:sldId id="2134805731" r:id="rId11"/>
    <p:sldId id="2134805734" r:id="rId12"/>
    <p:sldId id="2134805732" r:id="rId13"/>
    <p:sldId id="2134805718" r:id="rId14"/>
    <p:sldId id="2076137124" r:id="rId15"/>
    <p:sldId id="2134805710" r:id="rId16"/>
    <p:sldId id="2134805716" r:id="rId17"/>
    <p:sldId id="2076137127" r:id="rId18"/>
    <p:sldId id="303" r:id="rId19"/>
    <p:sldId id="4958" r:id="rId20"/>
    <p:sldId id="2134805717" r:id="rId21"/>
    <p:sldId id="2134805711" r:id="rId22"/>
    <p:sldId id="5041" r:id="rId23"/>
    <p:sldId id="4971" r:id="rId24"/>
    <p:sldId id="5042" r:id="rId25"/>
    <p:sldId id="2134805736" r:id="rId26"/>
    <p:sldId id="2134805735" r:id="rId27"/>
    <p:sldId id="4962" r:id="rId28"/>
    <p:sldId id="4987" r:id="rId29"/>
    <p:sldId id="4986" r:id="rId30"/>
    <p:sldId id="4968" r:id="rId31"/>
    <p:sldId id="4976" r:id="rId32"/>
    <p:sldId id="4974" r:id="rId33"/>
    <p:sldId id="4963" r:id="rId34"/>
    <p:sldId id="4959" r:id="rId35"/>
    <p:sldId id="4964" r:id="rId36"/>
    <p:sldId id="4981" r:id="rId37"/>
    <p:sldId id="4983" r:id="rId38"/>
    <p:sldId id="4989" r:id="rId39"/>
    <p:sldId id="4969" r:id="rId40"/>
    <p:sldId id="4990" r:id="rId41"/>
    <p:sldId id="4991" r:id="rId42"/>
    <p:sldId id="2134805712" r:id="rId43"/>
    <p:sldId id="2134805713" r:id="rId44"/>
    <p:sldId id="4961" r:id="rId45"/>
    <p:sldId id="4992" r:id="rId46"/>
    <p:sldId id="4965" r:id="rId47"/>
    <p:sldId id="4960" r:id="rId48"/>
    <p:sldId id="4966" r:id="rId49"/>
    <p:sldId id="2134805714" r:id="rId50"/>
    <p:sldId id="2134805715" r:id="rId51"/>
    <p:sldId id="4950" r:id="rId52"/>
    <p:sldId id="4926" r:id="rId53"/>
    <p:sldId id="4994" r:id="rId54"/>
    <p:sldId id="4928" r:id="rId55"/>
    <p:sldId id="4995" r:id="rId56"/>
    <p:sldId id="4929" r:id="rId57"/>
    <p:sldId id="4930" r:id="rId58"/>
    <p:sldId id="4931" r:id="rId59"/>
    <p:sldId id="4932" r:id="rId60"/>
    <p:sldId id="4956" r:id="rId61"/>
    <p:sldId id="4999" r:id="rId62"/>
    <p:sldId id="5027" r:id="rId63"/>
    <p:sldId id="5000" r:id="rId64"/>
    <p:sldId id="5001" r:id="rId65"/>
    <p:sldId id="5002" r:id="rId66"/>
    <p:sldId id="5003" r:id="rId67"/>
    <p:sldId id="5004" r:id="rId68"/>
    <p:sldId id="5005" r:id="rId69"/>
    <p:sldId id="5006" r:id="rId70"/>
    <p:sldId id="4952" r:id="rId71"/>
    <p:sldId id="5008" r:id="rId72"/>
    <p:sldId id="2076137031" r:id="rId73"/>
    <p:sldId id="2076137037" r:id="rId74"/>
    <p:sldId id="2076137036" r:id="rId75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260"/>
            <p14:sldId id="366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76" d="100"/>
          <a:sy n="76" d="100"/>
        </p:scale>
        <p:origin x="108" y="13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Thu, 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September 29,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41E10-5F44-470E-823F-0B15CC8A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23" y="647700"/>
            <a:ext cx="3311554" cy="44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5152A93-2C3F-4B9D-B235-EA95796B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8184-583D-47C4-B78E-39B1FCC36D7D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8" y="101866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20" y="2616608"/>
            <a:ext cx="963171" cy="9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8926</TotalTime>
  <Words>631</Words>
  <Application>Microsoft Office PowerPoint</Application>
  <PresentationFormat>On-screen Show (16:9)</PresentationFormat>
  <Paragraphs>205</Paragraphs>
  <Slides>73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92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AZ-500 Changes: September 29, 2021</vt:lpstr>
      <vt:lpstr>Certification Renewal</vt:lpstr>
      <vt:lpstr>Related Certifications</vt:lpstr>
      <vt:lpstr> </vt:lpstr>
      <vt:lpstr>Thank you!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182</cp:revision>
  <dcterms:created xsi:type="dcterms:W3CDTF">2015-09-28T19:52:00Z</dcterms:created>
  <dcterms:modified xsi:type="dcterms:W3CDTF">2022-03-03T12:54:52Z</dcterms:modified>
</cp:coreProperties>
</file>